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9144000" cy="5143500" type="screen16x9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1545258-4069-A445-9775-CA96FF05F99C}">
          <p14:sldIdLst>
            <p14:sldId id="256"/>
          </p14:sldIdLst>
        </p14:section>
        <p14:section name="Body" id="{54853B74-4944-3C4C-AE73-010EF2C715EE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1079" autoAdjust="0"/>
  </p:normalViewPr>
  <p:slideViewPr>
    <p:cSldViewPr snapToGrid="0" snapToObjects="1">
      <p:cViewPr varScale="1">
        <p:scale>
          <a:sx n="159" d="100"/>
          <a:sy n="159" d="100"/>
        </p:scale>
        <p:origin x="81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FBF5-404E-9542-86C0-FE5477F363AC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04C02-77CA-8A4A-8C2D-6C0249165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821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66B1-2BD7-824A-897D-3FDF40C2C265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C9CE1-FFDD-A44F-9C97-2959D7D25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4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C9CE1-FFDD-A44F-9C97-2959D7D2587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7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done right, knowledge exchange can build the capacity, confidence, and conviction of individuals and groups to act.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C9CE1-FFDD-A44F-9C97-2959D7D2587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8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9C8B-9C4D-EC4C-A974-1F978C885F9B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0BE3-59F4-E34B-B397-4610F7526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87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9C8B-9C4D-EC4C-A974-1F978C885F9B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0BE3-59F4-E34B-B397-4610F7526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38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399" y="205980"/>
            <a:ext cx="2057401" cy="4388644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1" cy="4388644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9C8B-9C4D-EC4C-A974-1F978C885F9B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0BE3-59F4-E34B-B397-4610F7526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57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9C8B-9C4D-EC4C-A974-1F978C885F9B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0BE3-59F4-E34B-B397-4610F7526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56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9C8B-9C4D-EC4C-A974-1F978C885F9B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0BE3-59F4-E34B-B397-4610F7526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07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9C8B-9C4D-EC4C-A974-1F978C885F9B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0BE3-59F4-E34B-B397-4610F7526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12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9C8B-9C4D-EC4C-A974-1F978C885F9B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0BE3-59F4-E34B-B397-4610F7526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50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9C8B-9C4D-EC4C-A974-1F978C885F9B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0BE3-59F4-E34B-B397-4610F7526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8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9C8B-9C4D-EC4C-A974-1F978C885F9B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0BE3-59F4-E34B-B397-4610F7526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62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9C8B-9C4D-EC4C-A974-1F978C885F9B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0BE3-59F4-E34B-B397-4610F7526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9C8B-9C4D-EC4C-A974-1F978C885F9B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0BE3-59F4-E34B-B397-4610F7526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77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9C8B-9C4D-EC4C-A974-1F978C885F9B}" type="datetimeFigureOut">
              <a:rPr lang="fr-FR" smtClean="0"/>
              <a:t>20/12/2018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B0BE3-59F4-E34B-B397-4610F75265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69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2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168" y="2531907"/>
            <a:ext cx="9144000" cy="677593"/>
          </a:xfrm>
        </p:spPr>
        <p:txBody>
          <a:bodyPr>
            <a:normAutofit/>
          </a:bodyPr>
          <a:lstStyle/>
          <a:p>
            <a:r>
              <a:rPr lang="en-US" dirty="0"/>
              <a:t>Why collecting and sharing knowledge on results?</a:t>
            </a:r>
            <a:endParaRPr lang="fr-BE" dirty="0"/>
          </a:p>
        </p:txBody>
      </p:sp>
      <p:pic>
        <p:nvPicPr>
          <p:cNvPr id="1026" name="Picture 2" descr="Image result for brainstorm">
            <a:extLst>
              <a:ext uri="{FF2B5EF4-FFF2-40B4-BE49-F238E27FC236}">
                <a16:creationId xmlns:a16="http://schemas.microsoft.com/office/drawing/2014/main" id="{5D31EDF3-91DA-43B8-9306-89F583ACB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4"/>
          <a:stretch/>
        </p:blipFill>
        <p:spPr bwMode="auto">
          <a:xfrm>
            <a:off x="1" y="0"/>
            <a:ext cx="9144000" cy="25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knowledge development results">
            <a:extLst>
              <a:ext uri="{FF2B5EF4-FFF2-40B4-BE49-F238E27FC236}">
                <a16:creationId xmlns:a16="http://schemas.microsoft.com/office/drawing/2014/main" id="{940DACA1-A01D-452E-9836-04E3B6D45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" b="15000"/>
          <a:stretch/>
        </p:blipFill>
        <p:spPr bwMode="auto">
          <a:xfrm>
            <a:off x="91168" y="3110593"/>
            <a:ext cx="1902764" cy="18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58FE66F-54B9-43EE-9392-FE8AE5D43D0F}"/>
              </a:ext>
            </a:extLst>
          </p:cNvPr>
          <p:cNvSpPr txBox="1">
            <a:spLocks/>
          </p:cNvSpPr>
          <p:nvPr/>
        </p:nvSpPr>
        <p:spPr>
          <a:xfrm>
            <a:off x="2220685" y="3209500"/>
            <a:ext cx="7075715" cy="1136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are the benefits for donors / </a:t>
            </a:r>
            <a:r>
              <a:rPr lang="en-US" dirty="0" err="1"/>
              <a:t>programme</a:t>
            </a:r>
            <a:r>
              <a:rPr lang="en-US" dirty="0"/>
              <a:t> implementing </a:t>
            </a:r>
            <a:r>
              <a:rPr lang="en-US" dirty="0" err="1"/>
              <a:t>organisations</a:t>
            </a:r>
            <a:r>
              <a:rPr lang="en-US" dirty="0"/>
              <a:t>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07055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43</Words>
  <Application>Microsoft Macintosh PowerPoint</Application>
  <PresentationFormat>Affichage à l'écran (16:9)</PresentationFormat>
  <Paragraphs>5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Company>K.Leïdoscope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SWITCH to Green Facility</dc:creator>
  <cp:lastModifiedBy>Microsoft Office User</cp:lastModifiedBy>
  <cp:revision>10</cp:revision>
  <cp:lastPrinted>2018-12-02T13:20:03Z</cp:lastPrinted>
  <dcterms:created xsi:type="dcterms:W3CDTF">2018-12-02T12:33:52Z</dcterms:created>
  <dcterms:modified xsi:type="dcterms:W3CDTF">2018-12-20T11:47:39Z</dcterms:modified>
</cp:coreProperties>
</file>