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5" r:id="rId1"/>
  </p:sldMasterIdLst>
  <p:notesMasterIdLst>
    <p:notesMasterId r:id="rId8"/>
  </p:notesMasterIdLst>
  <p:handoutMasterIdLst>
    <p:handoutMasterId r:id="rId9"/>
  </p:handoutMasterIdLst>
  <p:sldIdLst>
    <p:sldId id="335" r:id="rId2"/>
    <p:sldId id="406" r:id="rId3"/>
    <p:sldId id="408" r:id="rId4"/>
    <p:sldId id="407" r:id="rId5"/>
    <p:sldId id="409" r:id="rId6"/>
    <p:sldId id="410" r:id="rId7"/>
  </p:sldIdLst>
  <p:sldSz cx="9906000" cy="6858000" type="A4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fie Clausen" initials="SC" lastIdx="1" clrIdx="0">
    <p:extLst>
      <p:ext uri="{19B8F6BF-5375-455C-9EA6-DF929625EA0E}">
        <p15:presenceInfo xmlns:p15="http://schemas.microsoft.com/office/powerpoint/2012/main" userId="S-1-5-21-105422770-3925311859-3175272333-46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09999"/>
    <a:srgbClr val="C00000"/>
    <a:srgbClr val="CC9900"/>
    <a:srgbClr val="CC0000"/>
    <a:srgbClr val="E4EEF8"/>
    <a:srgbClr val="BD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48" autoAdjust="0"/>
    <p:restoredTop sz="78762" autoAdjust="0"/>
  </p:normalViewPr>
  <p:slideViewPr>
    <p:cSldViewPr snapToGrid="0">
      <p:cViewPr varScale="1">
        <p:scale>
          <a:sx n="102" d="100"/>
          <a:sy n="102" d="100"/>
        </p:scale>
        <p:origin x="17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99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900F34A-20CC-4568-9789-4443A06827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06C-9E7B-4329-B186-75A0676E6D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6DC38-7ECA-494F-A744-D8ACA788DCCD}" type="datetimeFigureOut">
              <a:rPr lang="en-US" smtClean="0"/>
              <a:t>12/20/18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B78D5-82C5-4334-A04F-7C47BDE23F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64B024-DF0A-4D85-BCED-43E5F906DB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CA57F-8498-46C6-BE3A-0F27F790CA1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73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E8482-77CB-404A-862D-48FC4BE3BFDE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1233488"/>
            <a:ext cx="48101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D16A4-8F41-4BFC-99CE-8328077D225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21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D16A4-8F41-4BFC-99CE-8328077D225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092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D16A4-8F41-4BFC-99CE-8328077D225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393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D16A4-8F41-4BFC-99CE-8328077D225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353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D16A4-8F41-4BFC-99CE-8328077D225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179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3D1A-5F51-4B4F-8990-2D0A169EEBC6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0F06-6A6F-4918-9D51-AB3EBB05C43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215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3D1A-5F51-4B4F-8990-2D0A169EEBC6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0F06-6A6F-4918-9D51-AB3EBB05C43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571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3D1A-5F51-4B4F-8990-2D0A169EEBC6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0F06-6A6F-4918-9D51-AB3EBB05C43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111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9"/>
          <p:cNvCxnSpPr/>
          <p:nvPr userDrawn="1"/>
        </p:nvCxnSpPr>
        <p:spPr>
          <a:xfrm>
            <a:off x="302686" y="4140200"/>
            <a:ext cx="6187810" cy="1588"/>
          </a:xfrm>
          <a:prstGeom prst="line">
            <a:avLst/>
          </a:prstGeom>
          <a:ln>
            <a:solidFill>
              <a:srgbClr val="1048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8F5D6AF-87AF-44F8-8F85-5112532332DE}" type="datetimeFigureOut">
              <a:rPr lang="en-US">
                <a:solidFill>
                  <a:srgbClr val="104B88">
                    <a:tint val="75000"/>
                  </a:srgbClr>
                </a:solidFill>
              </a:rPr>
              <a:pPr>
                <a:defRPr/>
              </a:pPr>
              <a:t>12/20/18</a:t>
            </a:fld>
            <a:endParaRPr lang="en-US" dirty="0">
              <a:solidFill>
                <a:srgbClr val="104B88">
                  <a:tint val="75000"/>
                </a:srgbClr>
              </a:solidFill>
            </a:endParaRPr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900" dirty="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104B88">
                    <a:tint val="75000"/>
                  </a:srgbClr>
                </a:solidFill>
              </a:rPr>
              <a:t>Presenter</a:t>
            </a: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2A1E38F-ACAB-4D3C-830A-17BD615CAC0E}" type="slidenum">
              <a:rPr lang="en-US">
                <a:solidFill>
                  <a:srgbClr val="104B88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 dirty="0">
              <a:solidFill>
                <a:srgbClr val="104B88">
                  <a:tint val="75000"/>
                </a:srgbClr>
              </a:solidFill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B1F5D8B3-532E-4F3C-829F-EE3AE481847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12692" y="167778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pic>
        <p:nvPicPr>
          <p:cNvPr id="11" name="Picture 841">
            <a:extLst>
              <a:ext uri="{FF2B5EF4-FFF2-40B4-BE49-F238E27FC236}">
                <a16:creationId xmlns:a16="http://schemas.microsoft.com/office/drawing/2014/main" id="{E16B2E47-50DA-483C-9E8D-0FF70BF3F7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497" y="166834"/>
            <a:ext cx="3192599" cy="57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5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83028" y="1120887"/>
            <a:ext cx="9410699" cy="467274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83028" y="165364"/>
            <a:ext cx="9410699" cy="825187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Layout</a:t>
            </a:r>
          </a:p>
        </p:txBody>
      </p:sp>
    </p:spTree>
    <p:extLst>
      <p:ext uri="{BB962C8B-B14F-4D97-AF65-F5344CB8AC3E}">
        <p14:creationId xmlns:p14="http://schemas.microsoft.com/office/powerpoint/2010/main" val="2617203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3D1A-5F51-4B4F-8990-2D0A169EEBC6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0F06-6A6F-4918-9D51-AB3EBB05C43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96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3D1A-5F51-4B4F-8990-2D0A169EEBC6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0F06-6A6F-4918-9D51-AB3EBB05C43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926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3D1A-5F51-4B4F-8990-2D0A169EEBC6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0F06-6A6F-4918-9D51-AB3EBB05C43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037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3D1A-5F51-4B4F-8990-2D0A169EEBC6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0F06-6A6F-4918-9D51-AB3EBB05C43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043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3D1A-5F51-4B4F-8990-2D0A169EEBC6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0F06-6A6F-4918-9D51-AB3EBB05C43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770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3D1A-5F51-4B4F-8990-2D0A169EEBC6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0F06-6A6F-4918-9D51-AB3EBB05C43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093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3D1A-5F51-4B4F-8990-2D0A169EEBC6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0F06-6A6F-4918-9D51-AB3EBB05C43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737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3D1A-5F51-4B4F-8990-2D0A169EEBC6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0F06-6A6F-4918-9D51-AB3EBB05C43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205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43D1A-5F51-4B4F-8990-2D0A169EEBC6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60F06-6A6F-4918-9D51-AB3EBB05C43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616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98454F-3140-4119-BE50-43792451AE1D}"/>
              </a:ext>
            </a:extLst>
          </p:cNvPr>
          <p:cNvSpPr txBox="1"/>
          <p:nvPr/>
        </p:nvSpPr>
        <p:spPr>
          <a:xfrm>
            <a:off x="227845" y="891362"/>
            <a:ext cx="908140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b="1" dirty="0">
                <a:solidFill>
                  <a:schemeClr val="accent1"/>
                </a:solidFill>
              </a:rPr>
              <a:t>O</a:t>
            </a:r>
            <a:r>
              <a:rPr lang="en-US" sz="6600" b="1" dirty="0">
                <a:solidFill>
                  <a:schemeClr val="accent1"/>
                </a:solidFill>
              </a:rPr>
              <a:t>ne Planet </a:t>
            </a:r>
            <a:endParaRPr lang="en-US" sz="6600" dirty="0">
              <a:solidFill>
                <a:schemeClr val="accent1"/>
              </a:solidFill>
            </a:endParaRPr>
          </a:p>
          <a:p>
            <a:endParaRPr lang="en-US" b="1" dirty="0">
              <a:solidFill>
                <a:schemeClr val="accent6"/>
              </a:solidFill>
            </a:endParaRPr>
          </a:p>
          <a:p>
            <a:r>
              <a:rPr lang="fr-FR" sz="4000" b="1" dirty="0">
                <a:solidFill>
                  <a:schemeClr val="accent6"/>
                </a:solidFill>
              </a:rPr>
              <a:t>Sharing </a:t>
            </a:r>
            <a:r>
              <a:rPr lang="fr-FR" sz="4000" b="1" dirty="0" err="1">
                <a:solidFill>
                  <a:schemeClr val="accent6"/>
                </a:solidFill>
              </a:rPr>
              <a:t>knowledge</a:t>
            </a:r>
            <a:r>
              <a:rPr lang="fr-FR" sz="4000" b="1" dirty="0">
                <a:solidFill>
                  <a:schemeClr val="accent6"/>
                </a:solidFill>
              </a:rPr>
              <a:t> and information and </a:t>
            </a:r>
            <a:r>
              <a:rPr lang="fr-FR" sz="4000" b="1" dirty="0" err="1">
                <a:solidFill>
                  <a:schemeClr val="accent6"/>
                </a:solidFill>
              </a:rPr>
              <a:t>taking</a:t>
            </a:r>
            <a:r>
              <a:rPr lang="fr-FR" sz="4000" b="1" dirty="0">
                <a:solidFill>
                  <a:schemeClr val="accent6"/>
                </a:solidFill>
              </a:rPr>
              <a:t> part in the global </a:t>
            </a:r>
            <a:r>
              <a:rPr lang="fr-FR" sz="4000" b="1" dirty="0" err="1">
                <a:solidFill>
                  <a:schemeClr val="accent6"/>
                </a:solidFill>
              </a:rPr>
              <a:t>progress</a:t>
            </a:r>
            <a:r>
              <a:rPr lang="fr-FR" sz="4000" b="1" dirty="0">
                <a:solidFill>
                  <a:schemeClr val="accent6"/>
                </a:solidFill>
              </a:rPr>
              <a:t> </a:t>
            </a:r>
            <a:r>
              <a:rPr lang="fr-FR" sz="4000" b="1" dirty="0" err="1">
                <a:solidFill>
                  <a:schemeClr val="accent6"/>
                </a:solidFill>
              </a:rPr>
              <a:t>review</a:t>
            </a:r>
            <a:r>
              <a:rPr lang="fr-FR" sz="4000" b="1" dirty="0">
                <a:solidFill>
                  <a:schemeClr val="accent6"/>
                </a:solidFill>
              </a:rPr>
              <a:t> on SCP / SDG12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F771FA-F8A2-4CED-9744-BE3222083579}"/>
              </a:ext>
            </a:extLst>
          </p:cNvPr>
          <p:cNvSpPr/>
          <p:nvPr/>
        </p:nvSpPr>
        <p:spPr>
          <a:xfrm>
            <a:off x="227846" y="4737556"/>
            <a:ext cx="8475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Fabienne Pierre, Ph.D., 10YFP Secretariat / One Planet network</a:t>
            </a:r>
          </a:p>
          <a:p>
            <a:r>
              <a:rPr lang="en-US" dirty="0"/>
              <a:t>UN Environment</a:t>
            </a:r>
          </a:p>
        </p:txBody>
      </p:sp>
    </p:spTree>
    <p:extLst>
      <p:ext uri="{BB962C8B-B14F-4D97-AF65-F5344CB8AC3E}">
        <p14:creationId xmlns:p14="http://schemas.microsoft.com/office/powerpoint/2010/main" val="733706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AF72C1-F4F3-4881-871F-C48DA94F06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650" y="179143"/>
            <a:ext cx="9410699" cy="825187"/>
          </a:xfrm>
        </p:spPr>
        <p:txBody>
          <a:bodyPr>
            <a:noAutofit/>
          </a:bodyPr>
          <a:lstStyle/>
          <a:p>
            <a:r>
              <a:rPr lang="fr-FR" dirty="0"/>
              <a:t>A</a:t>
            </a:r>
            <a:r>
              <a:rPr lang="en-US" dirty="0"/>
              <a:t> global platform for knowledge sharing and networking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0AD9D0-56D0-45FD-AB7D-E551A4A6A1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12" b="8513"/>
          <a:stretch/>
        </p:blipFill>
        <p:spPr>
          <a:xfrm>
            <a:off x="247650" y="1117467"/>
            <a:ext cx="6144992" cy="27941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94017A-C899-486E-B3F4-462B62B023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77" t="14194" r="22393" b="8498"/>
          <a:stretch/>
        </p:blipFill>
        <p:spPr>
          <a:xfrm>
            <a:off x="224558" y="3744313"/>
            <a:ext cx="4019245" cy="29345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9FDEC1-24D6-46CC-BE78-BAC093E121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487" t="25524" r="21880" b="30389"/>
          <a:stretch/>
        </p:blipFill>
        <p:spPr>
          <a:xfrm>
            <a:off x="4266895" y="3744313"/>
            <a:ext cx="5007010" cy="21166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D91965-A2B1-4962-9E8F-1C68630C19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572" t="22470" r="39422" b="34052"/>
          <a:stretch/>
        </p:blipFill>
        <p:spPr>
          <a:xfrm>
            <a:off x="6976533" y="1263295"/>
            <a:ext cx="2235201" cy="23749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F5A51A-EFA1-4927-A040-2F63502C49E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403" r="69963" b="74069"/>
          <a:stretch/>
        </p:blipFill>
        <p:spPr>
          <a:xfrm>
            <a:off x="5587999" y="6026647"/>
            <a:ext cx="2777067" cy="70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100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AF72C1-F4F3-4881-871F-C48DA94F06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650" y="179143"/>
            <a:ext cx="9410699" cy="607509"/>
          </a:xfrm>
        </p:spPr>
        <p:txBody>
          <a:bodyPr>
            <a:noAutofit/>
          </a:bodyPr>
          <a:lstStyle/>
          <a:p>
            <a:r>
              <a:rPr lang="fr-FR" sz="4400" dirty="0" err="1"/>
              <a:t>Make</a:t>
            </a:r>
            <a:r>
              <a:rPr lang="fr-FR" sz="4400" dirty="0"/>
              <a:t> </a:t>
            </a:r>
            <a:r>
              <a:rPr lang="fr-FR" sz="4400" dirty="0" err="1"/>
              <a:t>it</a:t>
            </a:r>
            <a:r>
              <a:rPr lang="fr-FR" sz="4400" dirty="0"/>
              <a:t> count!</a:t>
            </a:r>
            <a:endParaRPr lang="en-US" sz="4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4BF2B5-4466-4C32-A9CE-8C67317621DC}"/>
              </a:ext>
            </a:extLst>
          </p:cNvPr>
          <p:cNvSpPr/>
          <p:nvPr/>
        </p:nvSpPr>
        <p:spPr>
          <a:xfrm>
            <a:off x="143859" y="888342"/>
            <a:ext cx="95144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You, your team and your organization are contributing to the shift to sustainable consumption and production patterns ?</a:t>
            </a:r>
            <a:br>
              <a:rPr lang="en-US" dirty="0"/>
            </a:br>
            <a:r>
              <a:rPr lang="en-US" b="1" dirty="0"/>
              <a:t>We are excited to learn the details of your work so that we can effectively communicate the progress of the global SCP movement!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F62246-75F7-4F17-A133-5363D9A694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56" t="46978" r="26269" b="18282"/>
          <a:stretch/>
        </p:blipFill>
        <p:spPr>
          <a:xfrm>
            <a:off x="1426345" y="3510050"/>
            <a:ext cx="7053307" cy="282582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66872CA-3892-4EF9-A19F-CF40EA52913D}"/>
              </a:ext>
            </a:extLst>
          </p:cNvPr>
          <p:cNvGrpSpPr/>
          <p:nvPr/>
        </p:nvGrpSpPr>
        <p:grpSpPr>
          <a:xfrm>
            <a:off x="5225357" y="2339717"/>
            <a:ext cx="4432992" cy="1199453"/>
            <a:chOff x="3893306" y="4078158"/>
            <a:chExt cx="5923920" cy="165061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806B8E7-0717-4D98-9BE5-6B14A3FACD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5839" t="15584" r="25386" b="63633"/>
            <a:stretch/>
          </p:blipFill>
          <p:spPr>
            <a:xfrm>
              <a:off x="3893306" y="4078158"/>
              <a:ext cx="5923920" cy="1419763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C544F-A56B-46AE-BAF2-F08DCFB9E2B0}"/>
                </a:ext>
              </a:extLst>
            </p:cNvPr>
            <p:cNvSpPr/>
            <p:nvPr/>
          </p:nvSpPr>
          <p:spPr>
            <a:xfrm>
              <a:off x="5420299" y="4443768"/>
              <a:ext cx="1476260" cy="128500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B43AA05-5AD0-49FA-A34F-0E6E5DDC8C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13" r="70484" b="78921"/>
          <a:stretch/>
        </p:blipFill>
        <p:spPr>
          <a:xfrm>
            <a:off x="529450" y="2356591"/>
            <a:ext cx="4038582" cy="997951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C8DB7AFC-97D1-481B-82DE-997F6AA365E8}"/>
              </a:ext>
            </a:extLst>
          </p:cNvPr>
          <p:cNvSpPr/>
          <p:nvPr/>
        </p:nvSpPr>
        <p:spPr>
          <a:xfrm>
            <a:off x="1650980" y="5291933"/>
            <a:ext cx="2182889" cy="933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81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AF72C1-F4F3-4881-871F-C48DA94F06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650" y="179143"/>
            <a:ext cx="9410699" cy="825187"/>
          </a:xfrm>
        </p:spPr>
        <p:txBody>
          <a:bodyPr>
            <a:noAutofit/>
          </a:bodyPr>
          <a:lstStyle/>
          <a:p>
            <a:r>
              <a:rPr lang="fr-FR" dirty="0"/>
              <a:t>How to </a:t>
            </a:r>
            <a:r>
              <a:rPr lang="fr-FR" dirty="0" err="1"/>
              <a:t>share</a:t>
            </a:r>
            <a:r>
              <a:rPr lang="fr-FR" dirty="0"/>
              <a:t> information on </a:t>
            </a:r>
            <a:r>
              <a:rPr lang="fr-FR" dirty="0" err="1"/>
              <a:t>projects</a:t>
            </a:r>
            <a:r>
              <a:rPr lang="fr-FR" dirty="0"/>
              <a:t> and </a:t>
            </a:r>
            <a:r>
              <a:rPr lang="fr-FR" dirty="0" err="1"/>
              <a:t>activities</a:t>
            </a:r>
            <a:r>
              <a:rPr lang="fr-FR" dirty="0"/>
              <a:t>?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3F9F85-8263-4307-8245-04829E527F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15" t="27360" r="17834" b="39211"/>
          <a:stretch/>
        </p:blipFill>
        <p:spPr>
          <a:xfrm>
            <a:off x="298025" y="1927951"/>
            <a:ext cx="4927645" cy="14287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3608A23-CBE6-40E0-AE09-4584F8367016}"/>
              </a:ext>
            </a:extLst>
          </p:cNvPr>
          <p:cNvSpPr/>
          <p:nvPr/>
        </p:nvSpPr>
        <p:spPr>
          <a:xfrm>
            <a:off x="4640667" y="2889133"/>
            <a:ext cx="624663" cy="6580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9E3C2E-CF5B-4B55-8326-BED990242C82}"/>
              </a:ext>
            </a:extLst>
          </p:cNvPr>
          <p:cNvSpPr/>
          <p:nvPr/>
        </p:nvSpPr>
        <p:spPr>
          <a:xfrm>
            <a:off x="5425491" y="1540848"/>
            <a:ext cx="423285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2 ways to report</a:t>
            </a:r>
          </a:p>
          <a:p>
            <a:pPr marL="514350" indent="-514350">
              <a:buAutoNum type="arabicParenR"/>
            </a:pPr>
            <a:r>
              <a:rPr lang="en-US" sz="2000" dirty="0">
                <a:solidFill>
                  <a:schemeClr val="accent6"/>
                </a:solidFill>
              </a:rPr>
              <a:t>Upload a project in the database, and then report on activities within that project from My SCP: your project will be featured on our website, and including in our global progress review on SCP to HLPF</a:t>
            </a:r>
          </a:p>
          <a:p>
            <a:pPr marL="514350" indent="-514350">
              <a:buAutoNum type="arabicParenR"/>
            </a:pPr>
            <a:endParaRPr lang="en-US" sz="2000" dirty="0">
              <a:solidFill>
                <a:schemeClr val="accent6"/>
              </a:solidFill>
            </a:endParaRPr>
          </a:p>
          <a:p>
            <a:pPr marL="514350" indent="-514350">
              <a:buAutoNum type="arabicParenR"/>
            </a:pPr>
            <a:r>
              <a:rPr lang="fr-FR" sz="2000" dirty="0">
                <a:solidFill>
                  <a:schemeClr val="accent6"/>
                </a:solidFill>
              </a:rPr>
              <a:t>R</a:t>
            </a:r>
            <a:r>
              <a:rPr lang="en-US" sz="2000" dirty="0" err="1">
                <a:solidFill>
                  <a:schemeClr val="accent6"/>
                </a:solidFill>
              </a:rPr>
              <a:t>eport</a:t>
            </a:r>
            <a:r>
              <a:rPr lang="en-US" sz="2000" dirty="0">
                <a:solidFill>
                  <a:schemeClr val="accent6"/>
                </a:solidFill>
              </a:rPr>
              <a:t> on an activity not related to a project: your activities will be included in our global progress review on SCP only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99B660-025F-4113-B07C-826080073D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95" t="40727" r="55475" b="7936"/>
          <a:stretch/>
        </p:blipFill>
        <p:spPr>
          <a:xfrm>
            <a:off x="888714" y="4016436"/>
            <a:ext cx="3570106" cy="266871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8811120-C01F-4C06-A029-71564A2255D6}"/>
              </a:ext>
            </a:extLst>
          </p:cNvPr>
          <p:cNvSpPr/>
          <p:nvPr/>
        </p:nvSpPr>
        <p:spPr>
          <a:xfrm>
            <a:off x="-321869" y="1216557"/>
            <a:ext cx="62245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chemeClr val="accent1"/>
                </a:solidFill>
              </a:rPr>
              <a:t>L</a:t>
            </a:r>
            <a:r>
              <a:rPr lang="en-US" sz="2800" dirty="0" err="1">
                <a:solidFill>
                  <a:schemeClr val="accent1"/>
                </a:solidFill>
              </a:rPr>
              <a:t>og</a:t>
            </a:r>
            <a:r>
              <a:rPr lang="en-US" sz="2800" dirty="0">
                <a:solidFill>
                  <a:schemeClr val="accent1"/>
                </a:solidFill>
              </a:rPr>
              <a:t> in to “My SCP”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76CF834-AFDE-4996-ACD2-FCB6ABBC49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690" t="20380" r="31269" b="71567"/>
          <a:stretch/>
        </p:blipFill>
        <p:spPr>
          <a:xfrm>
            <a:off x="1082425" y="3547136"/>
            <a:ext cx="3423212" cy="418641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646ACF0F-0C9B-450F-9FFB-3ECF1AE167B4}"/>
              </a:ext>
            </a:extLst>
          </p:cNvPr>
          <p:cNvSpPr/>
          <p:nvPr/>
        </p:nvSpPr>
        <p:spPr>
          <a:xfrm>
            <a:off x="674062" y="6369246"/>
            <a:ext cx="1809064" cy="267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93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AF72C1-F4F3-4881-871F-C48DA94F06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650" y="179143"/>
            <a:ext cx="9410699" cy="825187"/>
          </a:xfrm>
        </p:spPr>
        <p:txBody>
          <a:bodyPr>
            <a:noAutofit/>
          </a:bodyPr>
          <a:lstStyle/>
          <a:p>
            <a:r>
              <a:rPr lang="fr-FR" dirty="0"/>
              <a:t>SCP Hotspot </a:t>
            </a:r>
            <a:r>
              <a:rPr lang="fr-FR" dirty="0" err="1"/>
              <a:t>Analysis</a:t>
            </a:r>
            <a:r>
              <a:rPr lang="fr-FR" dirty="0"/>
              <a:t> Tool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748070-37A1-46F4-A87C-7E73342E12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1" t="9378" r="8597" b="12394"/>
          <a:stretch/>
        </p:blipFill>
        <p:spPr>
          <a:xfrm>
            <a:off x="2417108" y="1317279"/>
            <a:ext cx="5493124" cy="279618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E43B187-44AC-476B-A172-111BC297C92F}"/>
              </a:ext>
            </a:extLst>
          </p:cNvPr>
          <p:cNvSpPr/>
          <p:nvPr/>
        </p:nvSpPr>
        <p:spPr>
          <a:xfrm>
            <a:off x="247649" y="4426415"/>
            <a:ext cx="94106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Objectives: support science-based SCP policy making </a:t>
            </a:r>
          </a:p>
          <a:p>
            <a:endParaRPr lang="en-US" sz="2400" dirty="0">
              <a:solidFill>
                <a:srgbClr val="7F7F7F"/>
              </a:solidFill>
            </a:endParaRPr>
          </a:p>
          <a:p>
            <a:pPr algn="ctr"/>
            <a:r>
              <a:rPr lang="en-US" sz="2400" dirty="0">
                <a:solidFill>
                  <a:srgbClr val="7F7F7F"/>
                </a:solidFill>
              </a:rPr>
              <a:t>The tool provides the necessary figures and numbers to point policy makers and their consultants towards the areas where action is most needed.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52699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0BF0DC-6485-409B-B55E-CE89CBD58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427"/>
            <a:ext cx="6029291" cy="33898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D2FDA6-4A51-48CA-A7A5-1BC2CE4808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6708" y="3429000"/>
            <a:ext cx="6029292" cy="338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18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6873</TotalTime>
  <Words>188</Words>
  <Application>Microsoft Macintosh PowerPoint</Application>
  <PresentationFormat>Format A4 (210 x 297 mm)</PresentationFormat>
  <Paragraphs>22</Paragraphs>
  <Slides>6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Présentation PowerPoint</vt:lpstr>
      <vt:lpstr>A global platform for knowledge sharing and networking</vt:lpstr>
      <vt:lpstr>Make it count!</vt:lpstr>
      <vt:lpstr>How to share information on projects and activities?</vt:lpstr>
      <vt:lpstr>SCP Hotspot Analysis Tool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Schmidt</dc:creator>
  <cp:lastModifiedBy>Microsoft Office User</cp:lastModifiedBy>
  <cp:revision>374</cp:revision>
  <cp:lastPrinted>2018-01-15T14:48:33Z</cp:lastPrinted>
  <dcterms:created xsi:type="dcterms:W3CDTF">2017-10-12T13:02:02Z</dcterms:created>
  <dcterms:modified xsi:type="dcterms:W3CDTF">2018-12-20T11:41:45Z</dcterms:modified>
</cp:coreProperties>
</file>